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-1704" y="-27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52564D-7847-4DC0-A88B-645C18685DCE}" type="datetimeFigureOut">
              <a:rPr lang="pt-BR" smtClean="0"/>
              <a:t>24/08/2021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9E46C0-650E-4618-B6F0-3062BD2AF5F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7945349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52564D-7847-4DC0-A88B-645C18685DCE}" type="datetimeFigureOut">
              <a:rPr lang="pt-BR" smtClean="0"/>
              <a:t>24/08/2021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9E46C0-650E-4618-B6F0-3062BD2AF5F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6685871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52564D-7847-4DC0-A88B-645C18685DCE}" type="datetimeFigureOut">
              <a:rPr lang="pt-BR" smtClean="0"/>
              <a:t>24/08/2021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9E46C0-650E-4618-B6F0-3062BD2AF5F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7484459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52564D-7847-4DC0-A88B-645C18685DCE}" type="datetimeFigureOut">
              <a:rPr lang="pt-BR" smtClean="0"/>
              <a:t>24/08/2021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9E46C0-650E-4618-B6F0-3062BD2AF5F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7880982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52564D-7847-4DC0-A88B-645C18685DCE}" type="datetimeFigureOut">
              <a:rPr lang="pt-BR" smtClean="0"/>
              <a:t>24/08/2021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9E46C0-650E-4618-B6F0-3062BD2AF5F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617155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52564D-7847-4DC0-A88B-645C18685DCE}" type="datetimeFigureOut">
              <a:rPr lang="pt-BR" smtClean="0"/>
              <a:t>24/08/2021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9E46C0-650E-4618-B6F0-3062BD2AF5F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6110559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52564D-7847-4DC0-A88B-645C18685DCE}" type="datetimeFigureOut">
              <a:rPr lang="pt-BR" smtClean="0"/>
              <a:t>24/08/2021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9E46C0-650E-4618-B6F0-3062BD2AF5F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1582149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52564D-7847-4DC0-A88B-645C18685DCE}" type="datetimeFigureOut">
              <a:rPr lang="pt-BR" smtClean="0"/>
              <a:t>24/08/2021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9E46C0-650E-4618-B6F0-3062BD2AF5F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1470534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52564D-7847-4DC0-A88B-645C18685DCE}" type="datetimeFigureOut">
              <a:rPr lang="pt-BR" smtClean="0"/>
              <a:t>24/08/2021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9E46C0-650E-4618-B6F0-3062BD2AF5F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8128497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52564D-7847-4DC0-A88B-645C18685DCE}" type="datetimeFigureOut">
              <a:rPr lang="pt-BR" smtClean="0"/>
              <a:t>24/08/2021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9E46C0-650E-4618-B6F0-3062BD2AF5F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0450271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52564D-7847-4DC0-A88B-645C18685DCE}" type="datetimeFigureOut">
              <a:rPr lang="pt-BR" smtClean="0"/>
              <a:t>24/08/2021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9E46C0-650E-4618-B6F0-3062BD2AF5F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1793396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52564D-7847-4DC0-A88B-645C18685DCE}" type="datetimeFigureOut">
              <a:rPr lang="pt-BR" smtClean="0"/>
              <a:t>24/08/2021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9E46C0-650E-4618-B6F0-3062BD2AF5F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2392919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upo 2"/>
          <p:cNvGrpSpPr/>
          <p:nvPr/>
        </p:nvGrpSpPr>
        <p:grpSpPr>
          <a:xfrm>
            <a:off x="387107" y="836712"/>
            <a:ext cx="8715459" cy="5728666"/>
            <a:chOff x="387107" y="836712"/>
            <a:chExt cx="8715459" cy="5728666"/>
          </a:xfrm>
        </p:grpSpPr>
        <p:grpSp>
          <p:nvGrpSpPr>
            <p:cNvPr id="2" name="Grupo 1"/>
            <p:cNvGrpSpPr/>
            <p:nvPr/>
          </p:nvGrpSpPr>
          <p:grpSpPr>
            <a:xfrm>
              <a:off x="387107" y="836712"/>
              <a:ext cx="4806690" cy="5728666"/>
              <a:chOff x="387107" y="836712"/>
              <a:chExt cx="4806690" cy="5728666"/>
            </a:xfrm>
          </p:grpSpPr>
          <p:cxnSp>
            <p:nvCxnSpPr>
              <p:cNvPr id="15" name="Conector reto 14"/>
              <p:cNvCxnSpPr/>
              <p:nvPr/>
            </p:nvCxnSpPr>
            <p:spPr>
              <a:xfrm>
                <a:off x="395536" y="1268760"/>
                <a:ext cx="432048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" name="Retângulo 8"/>
              <p:cNvSpPr/>
              <p:nvPr/>
            </p:nvSpPr>
            <p:spPr>
              <a:xfrm>
                <a:off x="2915816" y="1268760"/>
                <a:ext cx="360040" cy="360040"/>
              </a:xfrm>
              <a:prstGeom prst="rect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  <p:sp>
            <p:nvSpPr>
              <p:cNvPr id="10" name="Retângulo 9"/>
              <p:cNvSpPr/>
              <p:nvPr/>
            </p:nvSpPr>
            <p:spPr>
              <a:xfrm>
                <a:off x="1475656" y="1268760"/>
                <a:ext cx="360040" cy="360040"/>
              </a:xfrm>
              <a:prstGeom prst="rect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  <p:sp>
            <p:nvSpPr>
              <p:cNvPr id="11" name="Retângulo 10"/>
              <p:cNvSpPr/>
              <p:nvPr/>
            </p:nvSpPr>
            <p:spPr>
              <a:xfrm>
                <a:off x="1475656" y="1628800"/>
                <a:ext cx="360040" cy="4751912"/>
              </a:xfrm>
              <a:prstGeom prst="rect">
                <a:avLst/>
              </a:prstGeom>
              <a:pattFill prst="pct25">
                <a:fgClr>
                  <a:schemeClr val="accent6">
                    <a:lumMod val="50000"/>
                  </a:schemeClr>
                </a:fgClr>
                <a:bgClr>
                  <a:schemeClr val="accent6">
                    <a:lumMod val="75000"/>
                  </a:schemeClr>
                </a:bgClr>
              </a:pattFill>
              <a:ln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  <p:sp>
            <p:nvSpPr>
              <p:cNvPr id="13" name="Retângulo 12"/>
              <p:cNvSpPr/>
              <p:nvPr/>
            </p:nvSpPr>
            <p:spPr>
              <a:xfrm>
                <a:off x="2915816" y="1628800"/>
                <a:ext cx="360040" cy="4751912"/>
              </a:xfrm>
              <a:prstGeom prst="rect">
                <a:avLst/>
              </a:prstGeom>
              <a:pattFill prst="pct25">
                <a:fgClr>
                  <a:schemeClr val="accent6">
                    <a:lumMod val="50000"/>
                  </a:schemeClr>
                </a:fgClr>
                <a:bgClr>
                  <a:schemeClr val="accent6">
                    <a:lumMod val="75000"/>
                  </a:schemeClr>
                </a:bgClr>
              </a:pattFill>
              <a:ln>
                <a:solidFill>
                  <a:schemeClr val="accent6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  <p:sp>
            <p:nvSpPr>
              <p:cNvPr id="7" name="Retângulo 6"/>
              <p:cNvSpPr/>
              <p:nvPr/>
            </p:nvSpPr>
            <p:spPr>
              <a:xfrm>
                <a:off x="1840124" y="3290246"/>
                <a:ext cx="1080120" cy="3091082"/>
              </a:xfrm>
              <a:prstGeom prst="rect">
                <a:avLst/>
              </a:prstGeom>
              <a:pattFill prst="ltHorz">
                <a:fgClr>
                  <a:schemeClr val="tx1"/>
                </a:fgClr>
                <a:bgClr>
                  <a:schemeClr val="accent1"/>
                </a:bgClr>
              </a:pattFill>
              <a:ln>
                <a:solidFill>
                  <a:schemeClr val="tx1"/>
                </a:solidFill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  <p:sp>
            <p:nvSpPr>
              <p:cNvPr id="6" name="Cilindro 5"/>
              <p:cNvSpPr/>
              <p:nvPr/>
            </p:nvSpPr>
            <p:spPr>
              <a:xfrm>
                <a:off x="1835696" y="836712"/>
                <a:ext cx="1080120" cy="3168044"/>
              </a:xfrm>
              <a:prstGeom prst="can">
                <a:avLst/>
              </a:prstGeom>
              <a:pattFill prst="narVert">
                <a:fgClr>
                  <a:schemeClr val="accent1"/>
                </a:fgClr>
                <a:bgClr>
                  <a:schemeClr val="bg1"/>
                </a:bgClr>
              </a:patt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  <p:sp>
            <p:nvSpPr>
              <p:cNvPr id="5" name="Cilindro 4"/>
              <p:cNvSpPr/>
              <p:nvPr/>
            </p:nvSpPr>
            <p:spPr>
              <a:xfrm>
                <a:off x="1835696" y="836712"/>
                <a:ext cx="1080120" cy="5544616"/>
              </a:xfrm>
              <a:prstGeom prst="can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  <p:cxnSp>
            <p:nvCxnSpPr>
              <p:cNvPr id="18" name="Conector reto 17"/>
              <p:cNvCxnSpPr/>
              <p:nvPr/>
            </p:nvCxnSpPr>
            <p:spPr>
              <a:xfrm>
                <a:off x="4716016" y="1268760"/>
                <a:ext cx="0" cy="5111952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1" name="CaixaDeTexto 20"/>
              <p:cNvSpPr txBox="1"/>
              <p:nvPr/>
            </p:nvSpPr>
            <p:spPr>
              <a:xfrm>
                <a:off x="3491880" y="1444134"/>
                <a:ext cx="99046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pt-BR" dirty="0" smtClean="0"/>
                  <a:t>Furo 10”</a:t>
                </a:r>
              </a:p>
            </p:txBody>
          </p:sp>
          <p:sp>
            <p:nvSpPr>
              <p:cNvPr id="23" name="CaixaDeTexto 22"/>
              <p:cNvSpPr txBox="1"/>
              <p:nvPr/>
            </p:nvSpPr>
            <p:spPr>
              <a:xfrm>
                <a:off x="3407667" y="4835787"/>
                <a:ext cx="1786130" cy="36933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pt-BR" dirty="0" smtClean="0"/>
                  <a:t>Revestimento  6”</a:t>
                </a:r>
              </a:p>
            </p:txBody>
          </p:sp>
          <p:cxnSp>
            <p:nvCxnSpPr>
              <p:cNvPr id="24" name="Conector reto 23"/>
              <p:cNvCxnSpPr/>
              <p:nvPr/>
            </p:nvCxnSpPr>
            <p:spPr>
              <a:xfrm>
                <a:off x="3275856" y="1628800"/>
                <a:ext cx="0" cy="4752528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Conector reto 33"/>
              <p:cNvCxnSpPr/>
              <p:nvPr/>
            </p:nvCxnSpPr>
            <p:spPr>
              <a:xfrm>
                <a:off x="1043608" y="1461826"/>
                <a:ext cx="432048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Conector reto 34"/>
              <p:cNvCxnSpPr/>
              <p:nvPr/>
            </p:nvCxnSpPr>
            <p:spPr>
              <a:xfrm>
                <a:off x="2915816" y="1652635"/>
                <a:ext cx="637395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Conector reto 38"/>
              <p:cNvCxnSpPr/>
              <p:nvPr/>
            </p:nvCxnSpPr>
            <p:spPr>
              <a:xfrm>
                <a:off x="2975619" y="5021500"/>
                <a:ext cx="432048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Conector reto 40"/>
              <p:cNvCxnSpPr/>
              <p:nvPr/>
            </p:nvCxnSpPr>
            <p:spPr>
              <a:xfrm>
                <a:off x="3275856" y="6380712"/>
                <a:ext cx="355612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2" name="CaixaDeTexto 41"/>
              <p:cNvSpPr txBox="1"/>
              <p:nvPr/>
            </p:nvSpPr>
            <p:spPr>
              <a:xfrm>
                <a:off x="387107" y="1277160"/>
                <a:ext cx="65594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pt-BR" dirty="0" smtClean="0"/>
                  <a:t>10 m</a:t>
                </a:r>
              </a:p>
            </p:txBody>
          </p:sp>
          <p:sp>
            <p:nvSpPr>
              <p:cNvPr id="43" name="CaixaDeTexto 42"/>
              <p:cNvSpPr txBox="1"/>
              <p:nvPr/>
            </p:nvSpPr>
            <p:spPr>
              <a:xfrm>
                <a:off x="3631468" y="6196046"/>
                <a:ext cx="77296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pt-BR" dirty="0" smtClean="0"/>
                  <a:t>135 </a:t>
                </a:r>
                <a:r>
                  <a:rPr lang="pt-BR" dirty="0" smtClean="0"/>
                  <a:t>m</a:t>
                </a:r>
              </a:p>
            </p:txBody>
          </p:sp>
        </p:grpSp>
        <p:cxnSp>
          <p:nvCxnSpPr>
            <p:cNvPr id="44" name="Conector reto 43"/>
            <p:cNvCxnSpPr/>
            <p:nvPr/>
          </p:nvCxnSpPr>
          <p:spPr>
            <a:xfrm>
              <a:off x="5220072" y="1652635"/>
              <a:ext cx="72008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50" name="Grupo 49"/>
            <p:cNvGrpSpPr/>
            <p:nvPr/>
          </p:nvGrpSpPr>
          <p:grpSpPr>
            <a:xfrm>
              <a:off x="5148064" y="836712"/>
              <a:ext cx="3954502" cy="5544000"/>
              <a:chOff x="5220072" y="836712"/>
              <a:chExt cx="3954502" cy="5544000"/>
            </a:xfrm>
          </p:grpSpPr>
          <p:sp>
            <p:nvSpPr>
              <p:cNvPr id="4" name="Retângulo 3"/>
              <p:cNvSpPr/>
              <p:nvPr/>
            </p:nvSpPr>
            <p:spPr>
              <a:xfrm>
                <a:off x="5220072" y="836712"/>
                <a:ext cx="720080" cy="5544000"/>
              </a:xfrm>
              <a:prstGeom prst="rect">
                <a:avLst/>
              </a:prstGeom>
              <a:pattFill prst="pct5">
                <a:fgClr>
                  <a:schemeClr val="tx1"/>
                </a:fgClr>
                <a:bgClr>
                  <a:srgbClr val="FFFF00"/>
                </a:bgClr>
              </a:pattFill>
              <a:ln>
                <a:solidFill>
                  <a:schemeClr val="tx1"/>
                </a:solidFill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  <p:sp>
            <p:nvSpPr>
              <p:cNvPr id="46" name="Retângulo 45"/>
              <p:cNvSpPr/>
              <p:nvPr/>
            </p:nvSpPr>
            <p:spPr>
              <a:xfrm>
                <a:off x="5220072" y="836712"/>
                <a:ext cx="720080" cy="815923"/>
              </a:xfrm>
              <a:prstGeom prst="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BR"/>
              </a:p>
            </p:txBody>
          </p:sp>
          <p:sp>
            <p:nvSpPr>
              <p:cNvPr id="47" name="CaixaDeTexto 46"/>
              <p:cNvSpPr txBox="1"/>
              <p:nvPr/>
            </p:nvSpPr>
            <p:spPr>
              <a:xfrm>
                <a:off x="6039371" y="953994"/>
                <a:ext cx="3135203" cy="646331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pt-BR" dirty="0" smtClean="0"/>
                  <a:t>Solo arenoso de coloração esbranquiçada</a:t>
                </a:r>
              </a:p>
            </p:txBody>
          </p:sp>
          <p:sp>
            <p:nvSpPr>
              <p:cNvPr id="48" name="CaixaDeTexto 47"/>
              <p:cNvSpPr txBox="1"/>
              <p:nvPr/>
            </p:nvSpPr>
            <p:spPr>
              <a:xfrm>
                <a:off x="6008797" y="3285546"/>
                <a:ext cx="3135203" cy="36933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pt-BR" dirty="0" smtClean="0"/>
                  <a:t>Arenitos</a:t>
                </a:r>
                <a:endParaRPr lang="pt-BR" dirty="0" smtClean="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231893008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491</TotalTime>
  <Words>16</Words>
  <Application>Microsoft Office PowerPoint</Application>
  <PresentationFormat>Apresentação na tela (4:3)</PresentationFormat>
  <Paragraphs>6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1</vt:i4>
      </vt:variant>
    </vt:vector>
  </HeadingPairs>
  <TitlesOfParts>
    <vt:vector size="2" baseType="lpstr">
      <vt:lpstr>Tema do Office</vt:lpstr>
      <vt:lpstr>Apresentação do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Agnaldo Francisco de Freitas Filho</dc:creator>
  <cp:lastModifiedBy>Agnaldo Francisco de Freitas Filho</cp:lastModifiedBy>
  <cp:revision>9</cp:revision>
  <dcterms:created xsi:type="dcterms:W3CDTF">2021-03-11T11:15:02Z</dcterms:created>
  <dcterms:modified xsi:type="dcterms:W3CDTF">2021-08-24T14:17:41Z</dcterms:modified>
</cp:coreProperties>
</file>